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63" r:id="rId4"/>
    <p:sldId id="267" r:id="rId5"/>
    <p:sldId id="257" r:id="rId6"/>
    <p:sldId id="258" r:id="rId7"/>
    <p:sldId id="259" r:id="rId8"/>
    <p:sldId id="261" r:id="rId9"/>
    <p:sldId id="271" r:id="rId10"/>
    <p:sldId id="265" r:id="rId11"/>
    <p:sldId id="273" r:id="rId12"/>
    <p:sldId id="264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89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718D-773C-4593-9344-0FD35A539750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9CFDD-BA86-405F-AC2B-266DCD262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4E66-E4E2-41E5-9396-14EAD1EAB752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0595-07E6-4056-877B-16A89A3BF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3BCE-EA35-4CBB-936E-EE2749398A5E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2583-D95D-4CE7-B3D7-2A11EAEC8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836F-34E7-485A-B1A9-543DC2732885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B5D46-48BD-4FA9-8E3D-A23723143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12E4C-6F84-4747-B718-670A9A9B2590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2320-AE60-4574-AF53-3E6120107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C2F9-CBED-4C7F-BB4C-064416051CF2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8B86-6379-4775-89C2-027305B79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B3B3-50F5-483F-8436-A16CE0583C51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3F43-B5A2-4E32-BF55-F380C0745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E063-7C08-4C8E-B111-FB9881E7570A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CF7B-D34E-4F44-AA72-CE52CE204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4D58-EA93-43B6-ABA2-C72836A1661F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F5353-C677-4306-AB78-A9035FF5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97D8-AFD9-49E8-8614-7CAACD442BA1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F96D3-46C9-481B-B0D1-69694851B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4BE2-D802-4B10-88CD-EF16B1BBA8EB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D5AA-AB5D-4347-AFD9-DAB717E34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CC8FDC-D217-4CB0-BFD0-B8DDBF355162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8489D3-942E-465F-A8D3-2131A4B94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wind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-roses-red-roses-blo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752601"/>
            <a:ext cx="1376784" cy="1255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685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5  0.017 0.02131  0.021 0.03463  C 0.025 0.04928  0.027 0.06659  0.029 0.0839  C 0.031 0.10122  0.029 0.11587  0.027 0.13185  C 0.025 0.1465  0.022 0.16248  0.015 0.1758  C 0.009 0.18911  -0.001 0.19977  -0.012 0.20776  C -0.022 0.21575  -0.034 0.22108  -0.046 0.22374  C -0.058 0.2264  -0.07 0.2264  -0.081 0.22374  C -0.093 0.22108  -0.104 0.21442  -0.113 0.20376  C -0.122 0.19444  -0.13 0.18246  -0.134 0.16781  C -0.139 0.15449  -0.141 0.13584  -0.141 0.12119  C -0.142 0.10654  -0.141 0.08923  -0.136 0.07458  C -0.131 0.06126  -0.122 0.05061  -0.11 0.04528  C -0.098 0.04129  -0.086 0.04661  -0.078 0.05594  C -0.071 0.06526  -0.066 0.07991  -0.065 0.09722  C -0.065 0.11453  -0.066 0.13052  -0.071 0.14383  C -0.076 0.15715  -0.075 0.15982  -0.095 0.17713  C -0.113 0.19577  -0.131 0.19045  -0.142 0.19178  C -0.153 0.19178  -0.162 0.18645  -0.173 0.18112  C -0.185 0.17446  -0.195 0.16248  -0.202 0.15182  C -0.209 0.14117  -0.212 0.12785  -0.216 0.10654  C -0.219 0.08523  -0.219 0.07458  -0.219 0.0586  C -0.219 0.04262  -0.219 0.02664  -0.219 0.01065  E" pathEditMode="relative" ptsTypes="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1  0.075 -0.08257  0.125 -0.08257  C 0.175 -0.08257  0.22 -0.05061  0.25 0  C 0.22 0.05061  0.175 0.08257  0.125 0.08257  C 0.075 0.08257  0.03 0.05061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6858000" cy="354012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Sociology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সমাজবিজ্ঞানীর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NikoshBAN" pitchFamily="2" charset="0"/>
                <a:cs typeface="NikoshBAN" pitchFamily="2" charset="0"/>
              </a:rPr>
              <a:t>৪.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অধ্যয়ন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381000"/>
            <a:ext cx="6248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অগাস্ট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কোঁত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Auguste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Comte)</a:t>
            </a:r>
            <a:endParaRPr lang="en-US" sz="3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1371600"/>
            <a:ext cx="156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Rounded MT Bold" pitchFamily="34" charset="0"/>
              </a:rPr>
              <a:t>SOCIUS</a:t>
            </a:r>
          </a:p>
        </p:txBody>
      </p:sp>
      <p:sp>
        <p:nvSpPr>
          <p:cNvPr id="7" name="Plus 6"/>
          <p:cNvSpPr/>
          <p:nvPr/>
        </p:nvSpPr>
        <p:spPr>
          <a:xfrm>
            <a:off x="2895600" y="1227138"/>
            <a:ext cx="877888" cy="754062"/>
          </a:xfrm>
          <a:prstGeom prst="mathPlus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1295400"/>
            <a:ext cx="156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Rounded MT Bold" pitchFamily="34" charset="0"/>
              </a:rPr>
              <a:t>LOGOS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685800" y="23622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2514600"/>
            <a:ext cx="1905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অগাস্ট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কোঁত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14800" y="2743200"/>
            <a:ext cx="3221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এমিল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ডুর্খেইম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114800"/>
            <a:ext cx="7162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/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8" grpId="0"/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d-gpsa-400x264.jpg"/>
          <p:cNvPicPr>
            <a:picLocks noChangeAspect="1"/>
          </p:cNvPicPr>
          <p:nvPr/>
        </p:nvPicPr>
        <p:blipFill>
          <a:blip r:embed="rId3"/>
          <a:srcRect l="3645" t="27348" r="3368" b="9749"/>
          <a:stretch>
            <a:fillRect/>
          </a:stretch>
        </p:blipFill>
        <p:spPr bwMode="auto">
          <a:xfrm>
            <a:off x="1981200" y="1447800"/>
            <a:ext cx="2214722" cy="119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8403179155_79f235054f_o.jpg"/>
          <p:cNvPicPr>
            <a:picLocks noChangeAspect="1"/>
          </p:cNvPicPr>
          <p:nvPr/>
        </p:nvPicPr>
        <p:blipFill>
          <a:blip r:embed="rId4" cstate="print"/>
          <a:srcRect l="11290" t="20430" r="9679" b="8601"/>
          <a:stretch>
            <a:fillRect/>
          </a:stretch>
        </p:blipFill>
        <p:spPr bwMode="auto">
          <a:xfrm>
            <a:off x="5105400" y="1295400"/>
            <a:ext cx="2057400" cy="138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2800" y="609600"/>
            <a:ext cx="1752600" cy="58477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actory-of-German-retaile-007.jpg"/>
          <p:cNvPicPr>
            <a:picLocks noChangeAspect="1"/>
          </p:cNvPicPr>
          <p:nvPr/>
        </p:nvPicPr>
        <p:blipFill>
          <a:blip r:embed="rId5"/>
          <a:srcRect l="6956" t="2899" r="23479"/>
          <a:stretch>
            <a:fillRect/>
          </a:stretch>
        </p:blipFill>
        <p:spPr bwMode="auto">
          <a:xfrm>
            <a:off x="1676400" y="3429001"/>
            <a:ext cx="1524001" cy="127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_MG_4477.jpg"/>
          <p:cNvPicPr>
            <a:picLocks noChangeAspect="1"/>
          </p:cNvPicPr>
          <p:nvPr/>
        </p:nvPicPr>
        <p:blipFill>
          <a:blip r:embed="rId6" cstate="print"/>
          <a:srcRect l="15150" t="10101"/>
          <a:stretch>
            <a:fillRect/>
          </a:stretch>
        </p:blipFill>
        <p:spPr bwMode="auto">
          <a:xfrm>
            <a:off x="3581400" y="3352800"/>
            <a:ext cx="1143000" cy="162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angladesh-school-beatings-2010-7-21-7-15-28.jpg"/>
          <p:cNvPicPr>
            <a:picLocks noChangeAspect="1"/>
          </p:cNvPicPr>
          <p:nvPr/>
        </p:nvPicPr>
        <p:blipFill>
          <a:blip r:embed="rId7"/>
          <a:srcRect t="4971" r="9166" b="4971"/>
          <a:stretch>
            <a:fillRect/>
          </a:stretch>
        </p:blipFill>
        <p:spPr bwMode="auto">
          <a:xfrm>
            <a:off x="5638800" y="3276601"/>
            <a:ext cx="2014537" cy="138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05000" y="5105400"/>
            <a:ext cx="5638800" cy="52322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4724400" cy="329320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এ্যাসাইনমেন্ট</a:t>
            </a:r>
            <a:endParaRPr lang="en-US" sz="3200" b="1" u="sng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সমাজকে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914400"/>
            <a:ext cx="3276600" cy="6463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657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pexels-photo-86392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2133600"/>
            <a:ext cx="1828800" cy="9144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Motion origin="layout" path="M 0 0  C 0.023 0.00133  0.042 0.01199  0.052 0.02797  L 0.075 0.06526  C 0.08 0.07325  0.088 0.07724  0.098 0.07724  C 0.112 0.07724  0.124 0.06659  0.125 0.05061  C 0.124 0.03729  0.112 0.0253  0.098 0.0253  C 0.088 0.0253  0.08 0.03063  0.075 0.03729  L 0.052 0.07458  C 0.042 0.09056  0.023 0.10122  0 0.10255  C -0.023 0.10122  -0.042 0.09056  -0.052 0.07458  L -0.075 0.03729  C -0.08 0.03063  -0.088 0.0253  -0.098 0.0253  C -0.112 0.0253  -0.124 0.03729  -0.125 0.05061  C -0.124 0.06659  -0.112 0.07724  -0.098 0.07724  C -0.088 0.07724  -0.08 0.07325  -0.075 0.06526  L -0.052 0.02797  C -0.042 0.01199  -0.023 0.00133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199  0.052 0.02797  L 0.075 0.06526  C 0.08 0.07325  0.088 0.07724  0.098 0.07724  C 0.112 0.07724  0.124 0.06659  0.125 0.05061  C 0.124 0.03729  0.112 0.0253  0.098 0.0253  C 0.088 0.0253  0.08 0.03063  0.075 0.03729  L 0.052 0.07458  C 0.042 0.09056  0.023 0.10122  0 0.10255  C -0.023 0.10122  -0.042 0.09056  -0.052 0.07458  L -0.075 0.03729  C -0.08 0.03063  -0.088 0.0253  -0.098 0.0253  C -0.112 0.0253  -0.124 0.03729  -0.125 0.05061  C -0.124 0.06659  -0.112 0.07724  -0.098 0.07724  C -0.088 0.07724  -0.08 0.07325  -0.075 0.06526  L -0.052 0.02797  C -0.042 0.01199  -0.023 0.00133  0 0  Z" pathEditMode="relative" ptsTypes="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5400" y="762000"/>
            <a:ext cx="624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Calibri" pitchFamily="34" charset="0"/>
                <a:ea typeface="Vrinda"/>
                <a:cs typeface="Vrinda"/>
              </a:rPr>
              <a:t>মোঃ আবুল কালাম আজাদ</a:t>
            </a:r>
            <a:endParaRPr lang="en-US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600200"/>
            <a:ext cx="495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2800" dirty="0">
                <a:solidFill>
                  <a:srgbClr val="0070C0"/>
                </a:solidFill>
                <a:latin typeface="Calibri" pitchFamily="34" charset="0"/>
                <a:ea typeface="Vrinda"/>
                <a:cs typeface="Vrinda"/>
              </a:rPr>
              <a:t>প্রভাষকঃ সমাজবিজ্ঞান </a:t>
            </a:r>
          </a:p>
          <a:p>
            <a:r>
              <a:rPr lang="bn-BD" sz="2800" dirty="0">
                <a:solidFill>
                  <a:srgbClr val="0070C0"/>
                </a:solidFill>
                <a:latin typeface="Calibri" pitchFamily="34" charset="0"/>
                <a:ea typeface="Vrinda"/>
                <a:cs typeface="Vrinda"/>
              </a:rPr>
              <a:t>পচামাড়িয়া ডিগ্রী কলেজ পুঠিয়া রাজশাহী।</a:t>
            </a:r>
            <a:endParaRPr lang="en-US" sz="28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5105400" y="3352800"/>
            <a:ext cx="480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590800" y="3810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" name="Picture 11" descr="WIN_20180408_19_34_23_Pr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858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95600" y="3124200"/>
            <a:ext cx="320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01712098716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38100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azadak40@gmail.com</a:t>
            </a:r>
          </a:p>
        </p:txBody>
      </p:sp>
    </p:spTree>
  </p:cSld>
  <p:clrMapOvr>
    <a:masterClrMapping/>
  </p:clrMapOvr>
  <p:transition spd="med"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5  L 0.031 0  L 0.047 0.13185  L 0.063 0  L 0.078 0.13185  L 0.094 0  L 0.109 0.13185  L 0.125 0  L 0.141 0.13185  L 0.156 0  L 0.172 0.13185  L 0.187 0  L 0.203 0.13185  L 0.219 0  L 0.234 0.13185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6858000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শব্দগত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সমাজবিজ্ঞানীর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সমাজবিজ্ঞানকে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ugustecomte3.jpg"/>
          <p:cNvPicPr>
            <a:picLocks noChangeAspect="1"/>
          </p:cNvPicPr>
          <p:nvPr/>
        </p:nvPicPr>
        <p:blipFill>
          <a:blip r:embed="rId3" cstate="print"/>
          <a:srcRect l="7317" t="2439" r="14634"/>
          <a:stretch>
            <a:fillRect/>
          </a:stretch>
        </p:blipFill>
        <p:spPr>
          <a:xfrm>
            <a:off x="3276600" y="1371600"/>
            <a:ext cx="1386840" cy="173355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209800" y="4343400"/>
            <a:ext cx="4724400" cy="138499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ফরাসী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নীতিশাস্ত্রবিদ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অগাস্ট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কোঁত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Auguste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Comte)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1143000"/>
            <a:ext cx="2971800" cy="261610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(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Sociology)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উদ্ভাবন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১৮৩৯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457200"/>
            <a:ext cx="3048000" cy="58477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জনক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flipH="1">
            <a:off x="4876800" y="1752600"/>
            <a:ext cx="787400" cy="43815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71800" y="1752600"/>
            <a:ext cx="685800" cy="457200"/>
          </a:xfrm>
          <a:prstGeom prst="straightConnector1">
            <a:avLst/>
          </a:prstGeom>
          <a:ln w="28575" cmpd="sng">
            <a:solidFill>
              <a:schemeClr val="tx1"/>
            </a:solidFill>
            <a:bevel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1143000"/>
            <a:ext cx="1676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12192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05000" y="990600"/>
            <a:ext cx="12192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5000" y="9906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socius</a:t>
            </a:r>
          </a:p>
        </p:txBody>
      </p:sp>
      <p:sp>
        <p:nvSpPr>
          <p:cNvPr id="10" name="Oval 9"/>
          <p:cNvSpPr/>
          <p:nvPr/>
        </p:nvSpPr>
        <p:spPr>
          <a:xfrm>
            <a:off x="5562600" y="990600"/>
            <a:ext cx="12192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62600" y="10668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logos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2209800"/>
            <a:ext cx="2971800" cy="1077218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SOCIOLOGY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সমাজবিজ্ঞান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133600" y="14478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NikoshBAN" pitchFamily="2" charset="0"/>
                <a:cs typeface="NikoshBAN" pitchFamily="2" charset="0"/>
              </a:rPr>
              <a:t>সমাজ</a:t>
            </a:r>
          </a:p>
        </p:txBody>
      </p:sp>
      <p:sp>
        <p:nvSpPr>
          <p:cNvPr id="6160" name="TextBox 23"/>
          <p:cNvSpPr txBox="1">
            <a:spLocks noChangeArrowheads="1"/>
          </p:cNvSpPr>
          <p:nvPr/>
        </p:nvSpPr>
        <p:spPr bwMode="auto">
          <a:xfrm>
            <a:off x="5105400" y="3276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38800" y="14478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জ্ঞান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267200"/>
            <a:ext cx="3886200" cy="1877437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পঠন-পাঠন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152400"/>
            <a:ext cx="1828800" cy="52322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শব্দগত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3429000"/>
            <a:ext cx="6705600" cy="52322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allAtOnce"/>
      <p:bldP spid="6" grpId="0" animBg="1"/>
      <p:bldP spid="9" grpId="0" build="allAtOnce"/>
      <p:bldP spid="10" grpId="0" animBg="1"/>
      <p:bldP spid="11" grpId="0" build="allAtOnce"/>
      <p:bldP spid="13" grpId="0" build="p" animBg="1"/>
      <p:bldP spid="23" grpId="0" build="allAtOnce"/>
      <p:bldP spid="16" grpId="0" build="allAtOnce"/>
      <p:bldP spid="21" grpId="0" build="p" animBg="1"/>
      <p:bldP spid="25" grpId="0" build="allAtOnce"/>
      <p:bldP spid="2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0"/>
            <a:ext cx="5791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সমাজবিজ্ঞানী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828800"/>
            <a:ext cx="2895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এমিল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ডুর্খেইম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E. Durkheim)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3810000"/>
            <a:ext cx="2514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কোভালেভস্কী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Kovalevsky)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9144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অনুষ্ঠান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81200" y="32766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600" y="4724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ক্রিয়া-কর্ম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কার্যাবলীর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emile durkheim.jpg"/>
          <p:cNvPicPr>
            <a:picLocks noChangeAspect="1"/>
          </p:cNvPicPr>
          <p:nvPr/>
        </p:nvPicPr>
        <p:blipFill>
          <a:blip r:embed="rId3"/>
          <a:srcRect l="9588" t="4000" r="7483" b="16000"/>
          <a:stretch>
            <a:fillRect/>
          </a:stretch>
        </p:blipFill>
        <p:spPr>
          <a:xfrm>
            <a:off x="1524001" y="981075"/>
            <a:ext cx="1143000" cy="1500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31872_Weber-Ma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191001"/>
            <a:ext cx="1217613" cy="1339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kovalevsky.jpg"/>
          <p:cNvPicPr>
            <a:picLocks noChangeAspect="1"/>
          </p:cNvPicPr>
          <p:nvPr/>
        </p:nvPicPr>
        <p:blipFill>
          <a:blip r:embed="rId5"/>
          <a:srcRect t="5000" r="33929"/>
          <a:stretch>
            <a:fillRect/>
          </a:stretch>
        </p:blipFill>
        <p:spPr>
          <a:xfrm>
            <a:off x="6477000" y="1371600"/>
            <a:ext cx="1066800" cy="1369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5486400"/>
            <a:ext cx="2895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ম্যাক্স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ওয়েবার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 Max Weber)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6" grpId="0" build="allAtOnce"/>
      <p:bldP spid="7" grpId="0" build="allAtOnce"/>
      <p:bldP spid="8" grpId="0" build="allAtOnce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"/>
            <a:ext cx="4572000" cy="830997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সমাজবিজ্ঞানীগণের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914400"/>
            <a:ext cx="2514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স্মেলসার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(Neil J.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Smelser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286000"/>
            <a:ext cx="2819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শেফার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+mn-lt"/>
                <a:cs typeface="+mn-cs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Richard T. Schaefer)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191000"/>
            <a:ext cx="2438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পপেনো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(David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Popenoe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791200"/>
            <a:ext cx="2057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রবার্টসন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 Robertson)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5486400"/>
            <a:ext cx="2286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স্কট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 William P. Scott)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914400"/>
            <a:ext cx="2286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057400"/>
            <a:ext cx="2667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গোষ্ঠী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নিয়মতান্ত্রিক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124200"/>
            <a:ext cx="2514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953000"/>
            <a:ext cx="2743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724400"/>
            <a:ext cx="2667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0"/>
            <a:ext cx="4572000" cy="46166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1828800"/>
            <a:ext cx="2743200" cy="4001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স্মেলসার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(Neil J.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Smelser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362200"/>
            <a:ext cx="3733800" cy="830997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গোষ্ঠী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নিয়মতান্ত্রিক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514600"/>
            <a:ext cx="3352800" cy="4001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শেফার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latin typeface="+mn-lt"/>
                <a:cs typeface="+mn-cs"/>
              </a:rPr>
              <a:t>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Richard T. Schaefer)</a:t>
            </a:r>
            <a:endParaRPr lang="en-US" sz="2000" b="1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5791200" cy="46166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বস্তুনিষ্ঠ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581400"/>
            <a:ext cx="2667000" cy="4001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পপেনো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(David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Popenoe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191000"/>
            <a:ext cx="5715000" cy="46166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572000"/>
            <a:ext cx="2286000" cy="4001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রবার্টসন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 Robertson)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029200"/>
            <a:ext cx="4800600" cy="46166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257800"/>
            <a:ext cx="2667000" cy="4001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স্কট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 William P. Scott)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143000" y="1447800"/>
            <a:ext cx="7010400" cy="138499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এমনই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বস্তুনিষ্ঠভাবে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দৃষ্টিকোণ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সমাজবদ্ধ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আচার-আচরণ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পারষ্পরিক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395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Rumana</dc:creator>
  <cp:lastModifiedBy>Asus</cp:lastModifiedBy>
  <cp:revision>102</cp:revision>
  <dcterms:created xsi:type="dcterms:W3CDTF">2006-08-16T00:00:00Z</dcterms:created>
  <dcterms:modified xsi:type="dcterms:W3CDTF">2019-04-03T11:20:52Z</dcterms:modified>
</cp:coreProperties>
</file>